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1" r:id="rId3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67"/>
      </p:cViewPr>
      <p:guideLst>
        <p:guide orient="horz" pos="2160"/>
        <p:guide pos="29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CCDE5AF-B5F0-4C68-A88E-2592C28FF7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6305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D6CE5487-EF3E-4024-836D-7BDBBD6B71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2910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fld id="{B68C9902-46D3-4391-B5FB-C3A94766325C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1183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fld id="{B68C9902-46D3-4391-B5FB-C3A94766325C}" type="slidenum">
              <a:rPr kumimoji="0" lang="en-US" altLang="ja-JP" sz="1200"/>
              <a:pPr/>
              <a:t>2</a:t>
            </a:fld>
            <a:endParaRPr kumimoji="0"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8A7FA-62E1-421D-ADB8-5E489316CE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421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993EC-1E83-4C99-B4DB-2F178A1360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737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2CA69F-1733-4BD7-9BB0-DDCBA38163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38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110DC-7749-4BDB-A1C0-3FA12768F8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900A7-45CF-4D87-BEEA-484CF00BE5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094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925281-5BDD-459F-B283-55FA532084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390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E7F94-8C5B-4BE6-8318-944775AA4F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715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B2099-D911-4A42-9277-FB8D5B62888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34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EEEDC-A1FD-43A3-91E5-8695E7AE16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4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F723E4-4A90-4356-9B34-A54EC5255B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890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BCD00-4C96-459B-9F64-782166414E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332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84CA8C1-5207-4F12-B610-83D7A4B9D5B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46951" y="1292352"/>
            <a:ext cx="8237538" cy="2135146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br>
              <a:rPr kumimoji="0" lang="en-US" altLang="ja-JP" sz="4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br>
              <a:rPr kumimoji="0"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br>
              <a:rPr kumimoji="0"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r>
              <a:rPr kumimoji="0" lang="ja-JP" altLang="en-US" sz="2400" b="1" i="1" dirty="0">
                <a:solidFill>
                  <a:srgbClr val="FFFF1F"/>
                </a:solidFill>
                <a:ea typeface="ＭＳ Ｐゴシック" pitchFamily="50" charset="-128"/>
              </a:rPr>
              <a:t>筆頭発表者名</a:t>
            </a:r>
            <a:endParaRPr kumimoji="0" lang="en-US" altLang="ja-JP" sz="2400" b="1" i="1" dirty="0">
              <a:solidFill>
                <a:srgbClr val="FFFF1F"/>
              </a:solidFill>
              <a:ea typeface="ＭＳ Ｐゴシック" pitchFamily="50" charset="-128"/>
            </a:endParaRPr>
          </a:p>
        </p:txBody>
      </p:sp>
      <p:sp>
        <p:nvSpPr>
          <p:cNvPr id="6150" name="テキスト ボックス 1"/>
          <p:cNvSpPr txBox="1">
            <a:spLocks noChangeArrowheads="1"/>
          </p:cNvSpPr>
          <p:nvPr/>
        </p:nvSpPr>
        <p:spPr bwMode="auto">
          <a:xfrm>
            <a:off x="239048" y="761884"/>
            <a:ext cx="268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演題番号：</a:t>
            </a:r>
            <a:r>
              <a:rPr lang="en-US" altLang="ja-JP" sz="2400" dirty="0">
                <a:solidFill>
                  <a:schemeClr val="bg1"/>
                </a:solidFill>
              </a:rPr>
              <a:t>○○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1"/>
          <p:cNvSpPr txBox="1">
            <a:spLocks noChangeArrowheads="1"/>
          </p:cNvSpPr>
          <p:nvPr/>
        </p:nvSpPr>
        <p:spPr bwMode="auto">
          <a:xfrm>
            <a:off x="8053806" y="102696"/>
            <a:ext cx="1035484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様式１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71920" y="1429361"/>
            <a:ext cx="67748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32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日本性感染症学会第〇〇回学術大会</a:t>
            </a:r>
            <a:endParaRPr kumimoji="0" lang="en-US" altLang="ja-JP" sz="32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kumimoji="0" lang="en-US" altLang="ja-JP" sz="32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32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</a:t>
            </a:r>
            <a:endParaRPr lang="ja-JP" altLang="en-US" sz="3200" dirty="0">
              <a:latin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71920" y="4109683"/>
            <a:ext cx="72348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3000" dirty="0">
                <a:solidFill>
                  <a:schemeClr val="bg1"/>
                </a:solidFill>
                <a:latin typeface="Arial" charset="0"/>
              </a:rPr>
              <a:t>演題発表に関連し、発表者に開示すべき</a:t>
            </a:r>
            <a:endParaRPr kumimoji="0" lang="en-US" altLang="ja-JP" sz="3000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3000" dirty="0">
                <a:solidFill>
                  <a:schemeClr val="bg1"/>
                </a:solidFill>
                <a:latin typeface="Arial" charset="0"/>
              </a:rPr>
              <a:t>CO I </a:t>
            </a:r>
            <a:r>
              <a:rPr kumimoji="0" lang="ja-JP" altLang="en-US" sz="3000" dirty="0">
                <a:solidFill>
                  <a:schemeClr val="bg1"/>
                </a:solidFill>
                <a:latin typeface="Arial" charset="0"/>
              </a:rPr>
              <a:t>関係にある企業などはありません</a:t>
            </a:r>
            <a:endParaRPr kumimoji="0" lang="en-US" altLang="ja-JP" sz="30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92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84" y="800693"/>
            <a:ext cx="8237538" cy="2135146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br>
              <a:rPr kumimoji="0" lang="en-US" altLang="ja-JP" sz="4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br>
              <a:rPr kumimoji="0"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br>
              <a:rPr kumimoji="0"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r>
              <a:rPr kumimoji="0" lang="ja-JP" altLang="en-US" sz="2400" b="1" i="1" dirty="0">
                <a:solidFill>
                  <a:srgbClr val="FFFF1F"/>
                </a:solidFill>
                <a:ea typeface="ＭＳ Ｐゴシック" pitchFamily="50" charset="-128"/>
              </a:rPr>
              <a:t>筆頭発表者名</a:t>
            </a:r>
            <a:endParaRPr kumimoji="0" lang="en-US" altLang="ja-JP" sz="2400" b="1" i="1" dirty="0">
              <a:solidFill>
                <a:srgbClr val="FFFF1F"/>
              </a:solidFill>
              <a:ea typeface="ＭＳ Ｐゴシック" pitchFamily="50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34" y="3147644"/>
            <a:ext cx="8167688" cy="39453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演題発表に関連し、発表者の開示すべき</a:t>
            </a:r>
            <a:r>
              <a:rPr kumimoji="0" lang="en-US" altLang="ja-JP" sz="2000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CO I </a:t>
            </a:r>
            <a:r>
              <a:rPr kumimoji="0" lang="ja-JP" altLang="en-US" sz="2000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関係にある企業として</a:t>
            </a:r>
            <a:endParaRPr kumimoji="0" lang="en-US" altLang="ja-JP" sz="2000" dirty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i="1" dirty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ja-JP" sz="2000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kumimoji="0" lang="ja-JP" altLang="en-US" sz="2000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endParaRPr kumimoji="0" lang="en-US" altLang="ja-JP" b="1" dirty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6150" name="テキスト ボックス 1"/>
          <p:cNvSpPr txBox="1">
            <a:spLocks noChangeArrowheads="1"/>
          </p:cNvSpPr>
          <p:nvPr/>
        </p:nvSpPr>
        <p:spPr bwMode="auto">
          <a:xfrm>
            <a:off x="223780" y="231953"/>
            <a:ext cx="268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演題番号：</a:t>
            </a:r>
            <a:r>
              <a:rPr lang="en-US" altLang="ja-JP" sz="2400" dirty="0">
                <a:solidFill>
                  <a:schemeClr val="bg1"/>
                </a:solidFill>
              </a:rPr>
              <a:t>○○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1"/>
          <p:cNvSpPr txBox="1">
            <a:spLocks noChangeArrowheads="1"/>
          </p:cNvSpPr>
          <p:nvPr/>
        </p:nvSpPr>
        <p:spPr bwMode="auto">
          <a:xfrm>
            <a:off x="8027998" y="79218"/>
            <a:ext cx="1035484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様式２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661518" y="6450279"/>
            <a:ext cx="53217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rgbClr val="FF0000"/>
                </a:solidFill>
                <a:latin typeface="Arial" charset="0"/>
              </a:rPr>
              <a:t>開示すべき内容が過去</a:t>
            </a:r>
            <a:r>
              <a:rPr kumimoji="0" lang="en-US" altLang="ja-JP" sz="2000" dirty="0">
                <a:solidFill>
                  <a:srgbClr val="FF0000"/>
                </a:solidFill>
                <a:latin typeface="Arial" charset="0"/>
              </a:rPr>
              <a:t>3</a:t>
            </a:r>
            <a:r>
              <a:rPr kumimoji="0" lang="ja-JP" altLang="en-US" sz="2000" dirty="0">
                <a:solidFill>
                  <a:srgbClr val="FF0000"/>
                </a:solidFill>
                <a:latin typeface="Arial" charset="0"/>
              </a:rPr>
              <a:t>年間ある項目を記載</a:t>
            </a:r>
            <a:endParaRPr kumimoji="0" lang="en-US" altLang="ja-JP" sz="2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67437" y="3572945"/>
            <a:ext cx="653255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</a:rPr>
              <a:t>①役員・顧問：　</a:t>
            </a:r>
            <a:r>
              <a:rPr kumimoji="1" lang="en-US" altLang="ja-JP" sz="2000" dirty="0">
                <a:solidFill>
                  <a:schemeClr val="bg1"/>
                </a:solidFill>
              </a:rPr>
              <a:t>			</a:t>
            </a:r>
            <a:r>
              <a:rPr lang="ja-JP" altLang="en-US" sz="2000" dirty="0">
                <a:solidFill>
                  <a:schemeClr val="bg1"/>
                </a:solidFill>
              </a:rPr>
              <a:t>なし</a:t>
            </a:r>
            <a:endParaRPr kumimoji="1"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②株保有・利益：</a:t>
            </a:r>
            <a:r>
              <a:rPr lang="en-US" altLang="ja-JP" sz="2000" dirty="0">
                <a:solidFill>
                  <a:schemeClr val="bg1"/>
                </a:solidFill>
              </a:rPr>
              <a:t>			</a:t>
            </a:r>
            <a:r>
              <a:rPr lang="ja-JP" altLang="en-US" sz="2000" dirty="0">
                <a:solidFill>
                  <a:schemeClr val="bg1"/>
                </a:solidFill>
              </a:rPr>
              <a:t>なし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</a:rPr>
              <a:t>③特許使用料：</a:t>
            </a:r>
            <a:r>
              <a:rPr kumimoji="1" lang="en-US" altLang="ja-JP" sz="2000" dirty="0">
                <a:solidFill>
                  <a:schemeClr val="bg1"/>
                </a:solidFill>
              </a:rPr>
              <a:t>			</a:t>
            </a:r>
            <a:r>
              <a:rPr lang="ja-JP" altLang="en-US" sz="2000" dirty="0">
                <a:solidFill>
                  <a:schemeClr val="bg1"/>
                </a:solidFill>
              </a:rPr>
              <a:t>なし</a:t>
            </a:r>
            <a:endParaRPr kumimoji="1"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④講演料：</a:t>
            </a:r>
            <a:r>
              <a:rPr lang="en-US" altLang="ja-JP" sz="2000" dirty="0">
                <a:solidFill>
                  <a:schemeClr val="bg1"/>
                </a:solidFill>
              </a:rPr>
              <a:t>			</a:t>
            </a:r>
            <a:r>
              <a:rPr lang="ja-JP" altLang="en-US" sz="2000" dirty="0">
                <a:solidFill>
                  <a:schemeClr val="bg1"/>
                </a:solidFill>
              </a:rPr>
              <a:t>あり（○製薬，△△製薬）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⑤原稿料：</a:t>
            </a:r>
            <a:r>
              <a:rPr lang="en-US" altLang="ja-JP" sz="2000" dirty="0">
                <a:solidFill>
                  <a:schemeClr val="bg1"/>
                </a:solidFill>
              </a:rPr>
              <a:t>			</a:t>
            </a:r>
            <a:r>
              <a:rPr lang="ja-JP" altLang="en-US" sz="2000" dirty="0">
                <a:solidFill>
                  <a:schemeClr val="bg1"/>
                </a:solidFill>
              </a:rPr>
              <a:t>あり（○製薬，△△製薬）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⑥受託研究・共同研究費：</a:t>
            </a:r>
            <a:r>
              <a:rPr lang="en-US" altLang="ja-JP" sz="2000" dirty="0">
                <a:solidFill>
                  <a:schemeClr val="bg1"/>
                </a:solidFill>
              </a:rPr>
              <a:t>	</a:t>
            </a:r>
            <a:r>
              <a:rPr lang="ja-JP" altLang="en-US" sz="2000" dirty="0">
                <a:solidFill>
                  <a:schemeClr val="bg1"/>
                </a:solidFill>
              </a:rPr>
              <a:t>なし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⑦</a:t>
            </a:r>
            <a:r>
              <a:rPr kumimoji="1" lang="ja-JP" altLang="en-US" sz="2000" dirty="0">
                <a:solidFill>
                  <a:schemeClr val="bg1"/>
                </a:solidFill>
              </a:rPr>
              <a:t>奨学寄附金：</a:t>
            </a:r>
            <a:r>
              <a:rPr kumimoji="1" lang="en-US" altLang="ja-JP" sz="2000" dirty="0">
                <a:solidFill>
                  <a:schemeClr val="bg1"/>
                </a:solidFill>
              </a:rPr>
              <a:t>			</a:t>
            </a:r>
            <a:r>
              <a:rPr lang="ja-JP" altLang="en-US" sz="2000" dirty="0">
                <a:solidFill>
                  <a:schemeClr val="bg1"/>
                </a:solidFill>
              </a:rPr>
              <a:t>あり（□製薬）</a:t>
            </a:r>
            <a:endParaRPr kumimoji="1"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⑧寄付講座所属：</a:t>
            </a:r>
            <a:r>
              <a:rPr lang="en-US" altLang="ja-JP" sz="2000" dirty="0">
                <a:solidFill>
                  <a:schemeClr val="bg1"/>
                </a:solidFill>
              </a:rPr>
              <a:t>		</a:t>
            </a:r>
            <a:r>
              <a:rPr lang="ja-JP" altLang="en-US" sz="2000" dirty="0">
                <a:solidFill>
                  <a:schemeClr val="bg1"/>
                </a:solidFill>
              </a:rPr>
              <a:t>なし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⑨</a:t>
            </a:r>
            <a:r>
              <a:rPr kumimoji="1" lang="ja-JP" altLang="en-US" sz="2000" dirty="0">
                <a:solidFill>
                  <a:schemeClr val="bg1"/>
                </a:solidFill>
              </a:rPr>
              <a:t>贈答品などの報酬：</a:t>
            </a:r>
            <a:r>
              <a:rPr kumimoji="1" lang="en-US" altLang="ja-JP" sz="2000" dirty="0">
                <a:solidFill>
                  <a:schemeClr val="bg1"/>
                </a:solidFill>
              </a:rPr>
              <a:t>		</a:t>
            </a:r>
            <a:r>
              <a:rPr kumimoji="1" lang="ja-JP" altLang="en-US" sz="2000" dirty="0">
                <a:solidFill>
                  <a:schemeClr val="bg1"/>
                </a:solidFill>
              </a:rPr>
              <a:t>なし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460261" y="1093949"/>
            <a:ext cx="67748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32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日本性感染症学会第〇〇回学術大会</a:t>
            </a:r>
            <a:endParaRPr kumimoji="0" lang="en-US" altLang="ja-JP" sz="32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kumimoji="0" lang="en-US" altLang="ja-JP" sz="32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32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</a:t>
            </a:r>
            <a:endParaRPr lang="ja-JP" altLang="en-US" sz="3200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191</Words>
  <Application>Microsoft Office PowerPoint</Application>
  <PresentationFormat>画面に合わせる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 　  筆頭発表者名</vt:lpstr>
      <vt:lpstr> 　  筆頭発表者名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SHIGEHARA</cp:lastModifiedBy>
  <cp:revision>92</cp:revision>
  <dcterms:created xsi:type="dcterms:W3CDTF">2000-09-04T17:39:07Z</dcterms:created>
  <dcterms:modified xsi:type="dcterms:W3CDTF">2023-07-18T04:55:09Z</dcterms:modified>
</cp:coreProperties>
</file>